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288F0-2881-4EBF-8F20-0288B929F0D7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DC07B-DE1A-432E-B0DB-595E4519C6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288F0-2881-4EBF-8F20-0288B929F0D7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DC07B-DE1A-432E-B0DB-595E4519C6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288F0-2881-4EBF-8F20-0288B929F0D7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DC07B-DE1A-432E-B0DB-595E4519C6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288F0-2881-4EBF-8F20-0288B929F0D7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DC07B-DE1A-432E-B0DB-595E4519C6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288F0-2881-4EBF-8F20-0288B929F0D7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DC07B-DE1A-432E-B0DB-595E4519C6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288F0-2881-4EBF-8F20-0288B929F0D7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DC07B-DE1A-432E-B0DB-595E4519C6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288F0-2881-4EBF-8F20-0288B929F0D7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DC07B-DE1A-432E-B0DB-595E4519C6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288F0-2881-4EBF-8F20-0288B929F0D7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DC07B-DE1A-432E-B0DB-595E4519C6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288F0-2881-4EBF-8F20-0288B929F0D7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DC07B-DE1A-432E-B0DB-595E4519C6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288F0-2881-4EBF-8F20-0288B929F0D7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DC07B-DE1A-432E-B0DB-595E4519C6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288F0-2881-4EBF-8F20-0288B929F0D7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DC07B-DE1A-432E-B0DB-595E4519C6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5288F0-2881-4EBF-8F20-0288B929F0D7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EDC07B-DE1A-432E-B0DB-595E4519C65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gdc.net/maddison/Historical.../horizontal-file_03-2007.xls" TargetMode="External"/><Relationship Id="rId2" Type="http://schemas.openxmlformats.org/officeDocument/2006/relationships/hyperlink" Target="https://www.cia.gov/library/publications/the-world-factbook/geos/ja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ggdc.net/maddison/Historical_Statistics/horizontal-file_03-2007.xls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Year 2003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Zachary Michael </a:t>
            </a:r>
            <a:r>
              <a:rPr lang="en-US" dirty="0" err="1" smtClean="0"/>
              <a:t>Branum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U.K. Recreation 2003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>
                <a:latin typeface="Comic Sans MS" pitchFamily="66" charset="0"/>
                <a:hlinkClick r:id="rId2"/>
              </a:rPr>
              <a:t>https://www.cia.gov/library/publications/the-world-factbook/geos/ja.html</a:t>
            </a:r>
            <a:endParaRPr lang="en-US" sz="1600" dirty="0">
              <a:latin typeface="Comic Sans MS" pitchFamily="66" charset="0"/>
            </a:endParaRPr>
          </a:p>
          <a:p>
            <a:r>
              <a:rPr lang="en-US" sz="1600" i="1" dirty="0">
                <a:hlinkClick r:id="rId3"/>
              </a:rPr>
              <a:t>www.ggdc.net/maddison/Historical.../</a:t>
            </a:r>
            <a:r>
              <a:rPr lang="en-US" sz="1600" i="1" dirty="0" smtClean="0">
                <a:hlinkClick r:id="rId3"/>
              </a:rPr>
              <a:t>horizontal-file_03-2007.xls</a:t>
            </a:r>
            <a:endParaRPr lang="en-US" sz="1600" i="1" dirty="0" smtClean="0"/>
          </a:p>
          <a:p>
            <a:r>
              <a:rPr lang="en-US" sz="1600" dirty="0"/>
              <a:t>[XLS] </a:t>
            </a:r>
            <a:r>
              <a:rPr lang="en-US" sz="1600" dirty="0">
                <a:hlinkClick r:id="rId4"/>
              </a:rPr>
              <a:t>Historical Statistics for the </a:t>
            </a:r>
            <a:r>
              <a:rPr lang="en-US" sz="1600" i="1" dirty="0">
                <a:hlinkClick r:id="rId4"/>
              </a:rPr>
              <a:t>World</a:t>
            </a:r>
            <a:r>
              <a:rPr lang="en-US" sz="1600" dirty="0">
                <a:hlinkClick r:id="rId4"/>
              </a:rPr>
              <a:t> Economy, 1-</a:t>
            </a:r>
            <a:r>
              <a:rPr lang="en-US" sz="1600" i="1" dirty="0">
                <a:hlinkClick r:id="rId4"/>
              </a:rPr>
              <a:t>2003</a:t>
            </a:r>
            <a:r>
              <a:rPr lang="en-US" sz="1600" dirty="0">
                <a:hlinkClick r:id="rId4"/>
              </a:rPr>
              <a:t> - GGDC.net</a:t>
            </a:r>
            <a:endParaRPr lang="en-US" sz="1600" dirty="0"/>
          </a:p>
          <a:p>
            <a:endParaRPr lang="en-US" sz="1600" i="1" dirty="0" smtClean="0"/>
          </a:p>
          <a:p>
            <a:endParaRPr lang="en-US" sz="1600" dirty="0" smtClean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1752600"/>
          <a:ext cx="8285018" cy="3083776"/>
        </p:xfrm>
        <a:graphic>
          <a:graphicData uri="http://schemas.openxmlformats.org/drawingml/2006/table">
            <a:tbl>
              <a:tblPr/>
              <a:tblGrid>
                <a:gridCol w="2161308"/>
                <a:gridCol w="3006436"/>
                <a:gridCol w="3117274"/>
              </a:tblGrid>
              <a:tr h="62748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omic Sans MS" pitchFamily="66" charset="0"/>
                        </a:rPr>
                        <a:t>Economic     Facts</a:t>
                      </a:r>
                      <a:endParaRPr lang="en-US" sz="2400" dirty="0">
                        <a:latin typeface="Comic Sans MS" pitchFamily="66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latin typeface="Comic Sans MS" pitchFamily="66" charset="0"/>
                        </a:rPr>
                        <a:t>Japan</a:t>
                      </a:r>
                      <a:endParaRPr lang="en-US" sz="4000" dirty="0">
                        <a:latin typeface="Comic Sans MS" pitchFamily="66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latin typeface="Comic Sans MS" pitchFamily="66" charset="0"/>
                        </a:rPr>
                        <a:t>Poland</a:t>
                      </a:r>
                      <a:endParaRPr lang="en-US" sz="4000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7488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G.D.P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Per Capita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$33,400 (2006 est.)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$15,500 (2006 est.)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7488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Unemployment Rate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3.8% (2007 est.)</a:t>
                      </a:r>
                    </a:p>
                    <a:p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9.8% (2008 est.)</a:t>
                      </a:r>
                    </a:p>
                    <a:p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7488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Labor Force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66.5 million (2008 est.)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17.01 million (2008 est.)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3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2003 World Pop.: 6,278,622 </a:t>
            </a:r>
            <a:endParaRPr lang="en-US" sz="1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Disasters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Inventions/Technology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Japanese Music 2003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Polish Music 2003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Japanese Recreation 2003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98</Words>
  <Application>Microsoft Office PowerPoint</Application>
  <PresentationFormat>On-screen Show (4:3)</PresentationFormat>
  <Paragraphs>28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Year 2003</vt:lpstr>
      <vt:lpstr>Politics</vt:lpstr>
      <vt:lpstr>Economy</vt:lpstr>
      <vt:lpstr>Statistics</vt:lpstr>
      <vt:lpstr>Natural Disasters</vt:lpstr>
      <vt:lpstr>Inventions/Technology</vt:lpstr>
      <vt:lpstr> Japanese Music 2003</vt:lpstr>
      <vt:lpstr>Polish Music 2003</vt:lpstr>
      <vt:lpstr>Japanese Recreation 2003</vt:lpstr>
      <vt:lpstr>U.K. Recreation 2003</vt:lpstr>
      <vt:lpstr>Bibliography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Year 2003</dc:title>
  <dc:creator>Lionsgate</dc:creator>
  <cp:lastModifiedBy>Lionsgate</cp:lastModifiedBy>
  <cp:revision>8</cp:revision>
  <dcterms:created xsi:type="dcterms:W3CDTF">2009-09-10T18:55:37Z</dcterms:created>
  <dcterms:modified xsi:type="dcterms:W3CDTF">2009-09-10T20:10:08Z</dcterms:modified>
</cp:coreProperties>
</file>